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-7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s-I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314D-87EC-4843-BE13-2BF28FAAFB92}" type="datetimeFigureOut">
              <a:rPr lang="fr-FR" smtClean="0"/>
              <a:t>28/01/18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4F89-59E0-FE45-B6DE-5A531761177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 smtClean="0"/>
              <a:t>Cliquez pour modifier les styles du texte du masque</a:t>
            </a:r>
          </a:p>
          <a:p>
            <a:pPr lvl="1"/>
            <a:r>
              <a:rPr lang="is-IS" smtClean="0"/>
              <a:t>Deuxième niveau</a:t>
            </a:r>
          </a:p>
          <a:p>
            <a:pPr lvl="2"/>
            <a:r>
              <a:rPr lang="is-IS" smtClean="0"/>
              <a:t>Troisième niveau</a:t>
            </a:r>
          </a:p>
          <a:p>
            <a:pPr lvl="3"/>
            <a:r>
              <a:rPr lang="is-IS" smtClean="0"/>
              <a:t>Quatrième niveau</a:t>
            </a:r>
          </a:p>
          <a:p>
            <a:pPr lvl="4"/>
            <a:r>
              <a:rPr lang="is-I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314D-87EC-4843-BE13-2BF28FAAFB92}" type="datetimeFigureOut">
              <a:rPr lang="fr-FR" smtClean="0"/>
              <a:t>28/01/18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4F89-59E0-FE45-B6DE-5A531761177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s-I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s-IS" smtClean="0"/>
              <a:t>Cliquez pour modifier les styles du texte du masque</a:t>
            </a:r>
          </a:p>
          <a:p>
            <a:pPr lvl="1"/>
            <a:r>
              <a:rPr lang="is-IS" smtClean="0"/>
              <a:t>Deuxième niveau</a:t>
            </a:r>
          </a:p>
          <a:p>
            <a:pPr lvl="2"/>
            <a:r>
              <a:rPr lang="is-IS" smtClean="0"/>
              <a:t>Troisième niveau</a:t>
            </a:r>
          </a:p>
          <a:p>
            <a:pPr lvl="3"/>
            <a:r>
              <a:rPr lang="is-IS" smtClean="0"/>
              <a:t>Quatrième niveau</a:t>
            </a:r>
          </a:p>
          <a:p>
            <a:pPr lvl="4"/>
            <a:r>
              <a:rPr lang="is-I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314D-87EC-4843-BE13-2BF28FAAFB92}" type="datetimeFigureOut">
              <a:rPr lang="fr-FR" smtClean="0"/>
              <a:t>28/01/18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4F89-59E0-FE45-B6DE-5A531761177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 smtClean="0"/>
              <a:t>Cliquez pour modifier les styles du texte du masque</a:t>
            </a:r>
          </a:p>
          <a:p>
            <a:pPr lvl="1"/>
            <a:r>
              <a:rPr lang="is-IS" smtClean="0"/>
              <a:t>Deuxième niveau</a:t>
            </a:r>
          </a:p>
          <a:p>
            <a:pPr lvl="2"/>
            <a:r>
              <a:rPr lang="is-IS" smtClean="0"/>
              <a:t>Troisième niveau</a:t>
            </a:r>
          </a:p>
          <a:p>
            <a:pPr lvl="3"/>
            <a:r>
              <a:rPr lang="is-IS" smtClean="0"/>
              <a:t>Quatrième niveau</a:t>
            </a:r>
          </a:p>
          <a:p>
            <a:pPr lvl="4"/>
            <a:r>
              <a:rPr lang="is-I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314D-87EC-4843-BE13-2BF28FAAFB92}" type="datetimeFigureOut">
              <a:rPr lang="fr-FR" smtClean="0"/>
              <a:t>28/01/18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4F89-59E0-FE45-B6DE-5A531761177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s-I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314D-87EC-4843-BE13-2BF28FAAFB92}" type="datetimeFigureOut">
              <a:rPr lang="fr-FR" smtClean="0"/>
              <a:t>28/01/18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4F89-59E0-FE45-B6DE-5A531761177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smtClean="0"/>
              <a:t>Cliquez pour modifier les styles du texte du masque</a:t>
            </a:r>
          </a:p>
          <a:p>
            <a:pPr lvl="1"/>
            <a:r>
              <a:rPr lang="is-IS" smtClean="0"/>
              <a:t>Deuxième niveau</a:t>
            </a:r>
          </a:p>
          <a:p>
            <a:pPr lvl="2"/>
            <a:r>
              <a:rPr lang="is-IS" smtClean="0"/>
              <a:t>Troisième niveau</a:t>
            </a:r>
          </a:p>
          <a:p>
            <a:pPr lvl="3"/>
            <a:r>
              <a:rPr lang="is-IS" smtClean="0"/>
              <a:t>Quatrième niveau</a:t>
            </a:r>
          </a:p>
          <a:p>
            <a:pPr lvl="4"/>
            <a:r>
              <a:rPr lang="is-I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smtClean="0"/>
              <a:t>Cliquez pour modifier les styles du texte du masque</a:t>
            </a:r>
          </a:p>
          <a:p>
            <a:pPr lvl="1"/>
            <a:r>
              <a:rPr lang="is-IS" smtClean="0"/>
              <a:t>Deuxième niveau</a:t>
            </a:r>
          </a:p>
          <a:p>
            <a:pPr lvl="2"/>
            <a:r>
              <a:rPr lang="is-IS" smtClean="0"/>
              <a:t>Troisième niveau</a:t>
            </a:r>
          </a:p>
          <a:p>
            <a:pPr lvl="3"/>
            <a:r>
              <a:rPr lang="is-IS" smtClean="0"/>
              <a:t>Quatrième niveau</a:t>
            </a:r>
          </a:p>
          <a:p>
            <a:pPr lvl="4"/>
            <a:r>
              <a:rPr lang="is-IS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314D-87EC-4843-BE13-2BF28FAAFB92}" type="datetimeFigureOut">
              <a:rPr lang="fr-FR" smtClean="0"/>
              <a:t>28/01/18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4F89-59E0-FE45-B6DE-5A531761177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s-I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Cliquez pour modifier les styles du texte du masque</a:t>
            </a:r>
          </a:p>
          <a:p>
            <a:pPr lvl="1"/>
            <a:r>
              <a:rPr lang="is-IS" smtClean="0"/>
              <a:t>Deuxième niveau</a:t>
            </a:r>
          </a:p>
          <a:p>
            <a:pPr lvl="2"/>
            <a:r>
              <a:rPr lang="is-IS" smtClean="0"/>
              <a:t>Troisième niveau</a:t>
            </a:r>
          </a:p>
          <a:p>
            <a:pPr lvl="3"/>
            <a:r>
              <a:rPr lang="is-IS" smtClean="0"/>
              <a:t>Quatrième niveau</a:t>
            </a:r>
          </a:p>
          <a:p>
            <a:pPr lvl="4"/>
            <a:r>
              <a:rPr lang="is-IS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Cliquez pour modifier les styles du texte du masque</a:t>
            </a:r>
          </a:p>
          <a:p>
            <a:pPr lvl="1"/>
            <a:r>
              <a:rPr lang="is-IS" smtClean="0"/>
              <a:t>Deuxième niveau</a:t>
            </a:r>
          </a:p>
          <a:p>
            <a:pPr lvl="2"/>
            <a:r>
              <a:rPr lang="is-IS" smtClean="0"/>
              <a:t>Troisième niveau</a:t>
            </a:r>
          </a:p>
          <a:p>
            <a:pPr lvl="3"/>
            <a:r>
              <a:rPr lang="is-IS" smtClean="0"/>
              <a:t>Quatrième niveau</a:t>
            </a:r>
          </a:p>
          <a:p>
            <a:pPr lvl="4"/>
            <a:r>
              <a:rPr lang="is-IS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314D-87EC-4843-BE13-2BF28FAAFB92}" type="datetimeFigureOut">
              <a:rPr lang="fr-FR" smtClean="0"/>
              <a:t>28/01/18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4F89-59E0-FE45-B6DE-5A531761177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314D-87EC-4843-BE13-2BF28FAAFB92}" type="datetimeFigureOut">
              <a:rPr lang="fr-FR" smtClean="0"/>
              <a:t>28/01/18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4F89-59E0-FE45-B6DE-5A531761177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314D-87EC-4843-BE13-2BF28FAAFB92}" type="datetimeFigureOut">
              <a:rPr lang="fr-FR" smtClean="0"/>
              <a:t>28/01/18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4F89-59E0-FE45-B6DE-5A531761177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 smtClean="0"/>
              <a:t>Cliquez pour modifier les styles du texte du masque</a:t>
            </a:r>
          </a:p>
          <a:p>
            <a:pPr lvl="1"/>
            <a:r>
              <a:rPr lang="is-IS" smtClean="0"/>
              <a:t>Deuxième niveau</a:t>
            </a:r>
          </a:p>
          <a:p>
            <a:pPr lvl="2"/>
            <a:r>
              <a:rPr lang="is-IS" smtClean="0"/>
              <a:t>Troisième niveau</a:t>
            </a:r>
          </a:p>
          <a:p>
            <a:pPr lvl="3"/>
            <a:r>
              <a:rPr lang="is-IS" smtClean="0"/>
              <a:t>Quatrième niveau</a:t>
            </a:r>
          </a:p>
          <a:p>
            <a:pPr lvl="4"/>
            <a:r>
              <a:rPr lang="is-IS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314D-87EC-4843-BE13-2BF28FAAFB92}" type="datetimeFigureOut">
              <a:rPr lang="fr-FR" smtClean="0"/>
              <a:t>28/01/18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4F89-59E0-FE45-B6DE-5A531761177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314D-87EC-4843-BE13-2BF28FAAFB92}" type="datetimeFigureOut">
              <a:rPr lang="fr-FR" smtClean="0"/>
              <a:t>28/01/18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4F89-59E0-FE45-B6DE-5A531761177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E314D-87EC-4843-BE13-2BF28FAAFB92}" type="datetimeFigureOut">
              <a:rPr lang="fr-FR" smtClean="0"/>
              <a:t>28/01/18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C4F89-59E0-FE45-B6DE-5A5317611777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souvenirs du fondateur du Cercle, Maurice </a:t>
            </a:r>
            <a:r>
              <a:rPr lang="fr-FR" dirty="0" err="1" smtClean="0"/>
              <a:t>Bauchond</a:t>
            </a:r>
            <a:r>
              <a:rPr lang="fr-FR" dirty="0" smtClean="0"/>
              <a:t> sur l'occupation allemande à Valenciennes (1914-1918 ) un témoignage poignant, mais dérangeant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801296"/>
            <a:ext cx="6400800" cy="837504"/>
          </a:xfrm>
        </p:spPr>
        <p:txBody>
          <a:bodyPr/>
          <a:lstStyle/>
          <a:p>
            <a:r>
              <a:rPr lang="fr-FR" dirty="0" smtClean="0"/>
              <a:t>Conférence du 28 janvier 2018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</a:t>
            </a:r>
            <a:r>
              <a:rPr lang="fr-FR" dirty="0" smtClean="0"/>
              <a:t>ête du Keiser, défilé militaire </a:t>
            </a:r>
            <a:endParaRPr lang="fr-FR" dirty="0"/>
          </a:p>
        </p:txBody>
      </p:sp>
      <p:pic>
        <p:nvPicPr>
          <p:cNvPr id="5" name="Espace réservé du contenu 4" descr="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8623" t="6730" r="-78623"/>
          <a:stretch>
            <a:fillRect/>
          </a:stretch>
        </p:blipFill>
        <p:spPr>
          <a:xfrm>
            <a:off x="-2559144" y="1417638"/>
            <a:ext cx="13464938" cy="69068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Bon pour logement</a:t>
            </a:r>
            <a:endParaRPr lang="fr-FR" dirty="0"/>
          </a:p>
        </p:txBody>
      </p:sp>
      <p:pic>
        <p:nvPicPr>
          <p:cNvPr id="4" name="Espace réservé du contenu 3" descr="bon pour logement20180126_1448568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62" r="-1426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Concert, avec Beethoven et Wagner </a:t>
            </a:r>
            <a:endParaRPr lang="fr-FR" dirty="0"/>
          </a:p>
        </p:txBody>
      </p:sp>
      <p:pic>
        <p:nvPicPr>
          <p:cNvPr id="4" name="Espace réservé du contenu 3" descr="concert Beethoven Wagner20180126_1451273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62" r="-1426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</a:t>
            </a:r>
            <a:r>
              <a:rPr lang="fr-FR" dirty="0" smtClean="0"/>
              <a:t>ésarmez donc </a:t>
            </a:r>
            <a:endParaRPr lang="fr-FR" dirty="0"/>
          </a:p>
        </p:txBody>
      </p:sp>
      <p:pic>
        <p:nvPicPr>
          <p:cNvPr id="4" name="Espace réservé du contenu 3" descr="desarmez donc20180126_1449545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62" r="-1426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Pot de bi</a:t>
            </a:r>
            <a:r>
              <a:rPr lang="fr-FR" dirty="0" smtClean="0"/>
              <a:t>ère avec le paysage Valenciennois </a:t>
            </a:r>
            <a:endParaRPr lang="fr-FR" dirty="0"/>
          </a:p>
        </p:txBody>
      </p:sp>
      <p:pic>
        <p:nvPicPr>
          <p:cNvPr id="4" name="Espace réservé du contenu 3" descr="pot de biere20180126_1448008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62" r="-1426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Recensement des poules </a:t>
            </a:r>
            <a:endParaRPr lang="fr-FR" dirty="0"/>
          </a:p>
        </p:txBody>
      </p:sp>
      <p:pic>
        <p:nvPicPr>
          <p:cNvPr id="4" name="Espace réservé du contenu 3" descr="recensement des coqs poules20180126_1452503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8623" r="-7862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Portrait de Maurice </a:t>
            </a:r>
            <a:r>
              <a:rPr lang="fr-FR" dirty="0" err="1" smtClean="0"/>
              <a:t>Bauchond</a:t>
            </a:r>
            <a:r>
              <a:rPr lang="fr-FR" dirty="0" smtClean="0"/>
              <a:t>	</a:t>
            </a:r>
            <a:endParaRPr lang="fr-FR" dirty="0"/>
          </a:p>
        </p:txBody>
      </p:sp>
      <p:pic>
        <p:nvPicPr>
          <p:cNvPr id="4" name="Espace réservé du contenu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8623" r="-7862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CV de Maurice </a:t>
            </a:r>
            <a:r>
              <a:rPr lang="fr-FR" dirty="0" err="1" smtClean="0"/>
              <a:t>Bauchond</a:t>
            </a:r>
            <a:endParaRPr lang="fr-FR" dirty="0"/>
          </a:p>
        </p:txBody>
      </p:sp>
      <p:pic>
        <p:nvPicPr>
          <p:cNvPr id="4" name="Espace réservé du contenu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8623" r="-7862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Octave du Rosaire 1916</a:t>
            </a:r>
            <a:endParaRPr lang="fr-FR" dirty="0"/>
          </a:p>
        </p:txBody>
      </p:sp>
      <p:pic>
        <p:nvPicPr>
          <p:cNvPr id="4" name="Espace réservé du contenu 3" descr="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8623" r="-7862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Katholische</a:t>
            </a:r>
            <a:r>
              <a:rPr lang="fr-FR" dirty="0" smtClean="0"/>
              <a:t> </a:t>
            </a:r>
            <a:r>
              <a:rPr lang="fr-FR" dirty="0" err="1" smtClean="0"/>
              <a:t>Milit</a:t>
            </a:r>
            <a:r>
              <a:rPr lang="fr-FR" dirty="0" err="1" smtClean="0"/>
              <a:t>ärgottesdienste</a:t>
            </a:r>
            <a:endParaRPr lang="fr-FR" dirty="0"/>
          </a:p>
        </p:txBody>
      </p:sp>
      <p:pic>
        <p:nvPicPr>
          <p:cNvPr id="4" name="Espace réservé du contenu 3" descr="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8623" r="-7862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Soldats allemands se rendant </a:t>
            </a:r>
            <a:r>
              <a:rPr lang="fr-FR" dirty="0" smtClean="0"/>
              <a:t>à l’office</a:t>
            </a:r>
            <a:endParaRPr lang="fr-FR" dirty="0"/>
          </a:p>
        </p:txBody>
      </p:sp>
      <p:pic>
        <p:nvPicPr>
          <p:cNvPr id="4" name="Espace réservé du contenu 3" descr="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62" r="-14262"/>
          <a:stretch>
            <a:fillRect/>
          </a:stretch>
        </p:blipFill>
        <p:spPr>
          <a:xfrm>
            <a:off x="-4078655" y="1237312"/>
            <a:ext cx="13464946" cy="740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Neuvaine annuelle </a:t>
            </a:r>
            <a:r>
              <a:rPr lang="fr-FR" dirty="0" smtClean="0"/>
              <a:t>à ND du St Cordon</a:t>
            </a:r>
            <a:endParaRPr lang="fr-FR" dirty="0"/>
          </a:p>
        </p:txBody>
      </p:sp>
      <p:pic>
        <p:nvPicPr>
          <p:cNvPr id="4" name="Espace réservé du contenu 3" descr="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62" r="-1426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Soldats allemands log</a:t>
            </a:r>
            <a:r>
              <a:rPr lang="fr-FR" dirty="0" smtClean="0"/>
              <a:t>és chez l’habitant</a:t>
            </a:r>
            <a:endParaRPr lang="fr-FR" dirty="0"/>
          </a:p>
        </p:txBody>
      </p:sp>
      <p:pic>
        <p:nvPicPr>
          <p:cNvPr id="4" name="Espace réservé du contenu 3" descr="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8623" r="-7862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logistique militaire </a:t>
            </a:r>
            <a:endParaRPr lang="fr-FR" dirty="0"/>
          </a:p>
        </p:txBody>
      </p:sp>
      <p:pic>
        <p:nvPicPr>
          <p:cNvPr id="4" name="Espace réservé du contenu 3" descr="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8623" r="-78623"/>
          <a:stretch>
            <a:fillRect/>
          </a:stretch>
        </p:blipFill>
        <p:spPr>
          <a:xfrm>
            <a:off x="-1651973" y="1259993"/>
            <a:ext cx="13091830" cy="720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93</Words>
  <Application>Microsoft Macintosh PowerPoint</Application>
  <PresentationFormat>Présentation à l'écran (4:3)</PresentationFormat>
  <Paragraphs>16</Paragraphs>
  <Slides>15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Thème Office</vt:lpstr>
      <vt:lpstr>Les souvenirs du fondateur du Cercle, Maurice Bauchond sur l'occupation allemande à Valenciennes (1914-1918 ) un témoignage poignant, mais dérangeant</vt:lpstr>
      <vt:lpstr>Portrait de Maurice Bauchond </vt:lpstr>
      <vt:lpstr>CV de Maurice Bauchond</vt:lpstr>
      <vt:lpstr>Octave du Rosaire 1916</vt:lpstr>
      <vt:lpstr>Katholische Militärgottesdienste</vt:lpstr>
      <vt:lpstr>Soldats allemands se rendant à l’office</vt:lpstr>
      <vt:lpstr>Neuvaine annuelle à ND du St Cordon</vt:lpstr>
      <vt:lpstr>Soldats allemands logés chez l’habitant</vt:lpstr>
      <vt:lpstr>La logistique militaire </vt:lpstr>
      <vt:lpstr>Fête du Keiser, défilé militaire </vt:lpstr>
      <vt:lpstr>Bon pour logement</vt:lpstr>
      <vt:lpstr>Concert, avec Beethoven et Wagner </vt:lpstr>
      <vt:lpstr>Désarmez donc </vt:lpstr>
      <vt:lpstr>Pot de bière avec le paysage Valenciennois </vt:lpstr>
      <vt:lpstr>Recensement des poules </vt:lpstr>
    </vt:vector>
  </TitlesOfParts>
  <Company>UAPV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souvenirs du fondateur du Cercle, Maurice Bauchond sur l'occupation allemande à Valenciennes (1914-1918 ) un témoignage poignant, mais dérangeant</dc:title>
  <dc:creator>Benjamin Leduc</dc:creator>
  <cp:lastModifiedBy>Benjamin Leduc</cp:lastModifiedBy>
  <cp:revision>2</cp:revision>
  <dcterms:created xsi:type="dcterms:W3CDTF">2018-01-28T19:55:48Z</dcterms:created>
  <dcterms:modified xsi:type="dcterms:W3CDTF">2018-01-28T20:13:14Z</dcterms:modified>
</cp:coreProperties>
</file>